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2"/>
    <p:sldId id="1963" r:id="rId3"/>
    <p:sldId id="1797" r:id="rId4"/>
  </p:sldIdLst>
  <p:sldSz cx="12192000" cy="6858000"/>
  <p:notesSz cx="6761163" cy="9942513"/>
  <p:custDataLst>
    <p:tags r:id="rId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45" userDrawn="1">
          <p15:clr>
            <a:srgbClr val="A4A3A4"/>
          </p15:clr>
        </p15:guide>
        <p15:guide id="2" pos="398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70006"/>
    <a:srgbClr val="FBE3B3"/>
    <a:srgbClr val="1F4E79"/>
    <a:srgbClr val="FFFFFF"/>
    <a:srgbClr val="352745"/>
    <a:srgbClr val="266489"/>
    <a:srgbClr val="5484BD"/>
    <a:srgbClr val="EC9A2E"/>
    <a:srgbClr val="E25F29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75" autoAdjust="0"/>
    <p:restoredTop sz="95015" autoAdjust="0"/>
  </p:normalViewPr>
  <p:slideViewPr>
    <p:cSldViewPr snapToGrid="0" showGuides="1">
      <p:cViewPr>
        <p:scale>
          <a:sx n="73" d="100"/>
          <a:sy n="73" d="100"/>
        </p:scale>
        <p:origin x="-1190" y="-283"/>
      </p:cViewPr>
      <p:guideLst>
        <p:guide orient="horz" pos="2245"/>
        <p:guide pos="3989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29837" cy="498236"/>
          </a:xfrm>
          <a:prstGeom prst="rect">
            <a:avLst/>
          </a:prstGeom>
        </p:spPr>
        <p:txBody>
          <a:bodyPr vert="horz" wrap="square" lIns="90876" tIns="45438" rIns="90876" bIns="45438" numCol="1" anchor="t" anchorCtr="0" compatLnSpc="1"/>
          <a:lstStyle>
            <a:lvl1pPr eaLnBrk="1" hangingPunct="1">
              <a:defRPr sz="1200" noProof="1"/>
            </a:lvl1pPr>
          </a:lstStyle>
          <a:p>
            <a:pPr defTabSz="908685"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29761" y="1"/>
            <a:ext cx="2929837" cy="498236"/>
          </a:xfrm>
          <a:prstGeom prst="rect">
            <a:avLst/>
          </a:prstGeom>
        </p:spPr>
        <p:txBody>
          <a:bodyPr vert="horz" lIns="90876" tIns="45438" rIns="90876" bIns="45438" rtlCol="0"/>
          <a:lstStyle/>
          <a:p>
            <a:pPr lvl="0" algn="r" eaLnBrk="1" fontAlgn="base" hangingPunct="1">
              <a:buNone/>
            </a:pPr>
            <a:fld id="{BB962C8B-B14F-4D97-AF65-F5344CB8AC3E}" type="datetimeFigureOut">
              <a:rPr lang="en-US" altLang="en-US" sz="1200" noProof="1" dirty="0">
                <a:cs typeface="Arial Narrow" panose="020B0606020202030204" pitchFamily="34" charset="0"/>
              </a:rPr>
              <a:t>9/19/2023</a:t>
            </a:fld>
            <a:endParaRPr lang="en-US" altLang="en-US" sz="1200" noProof="1">
              <a:cs typeface="Arial Narrow" panose="020B060602020203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4277"/>
            <a:ext cx="2929837" cy="498236"/>
          </a:xfrm>
          <a:prstGeom prst="rect">
            <a:avLst/>
          </a:prstGeom>
        </p:spPr>
        <p:txBody>
          <a:bodyPr vert="horz" wrap="square" lIns="90876" tIns="45438" rIns="90876" bIns="45438" numCol="1" anchor="b" anchorCtr="0" compatLnSpc="1"/>
          <a:lstStyle>
            <a:lvl1pPr eaLnBrk="1" hangingPunct="1">
              <a:defRPr sz="1200" noProof="1"/>
            </a:lvl1pPr>
          </a:lstStyle>
          <a:p>
            <a:pPr defTabSz="908685"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29761" y="9444277"/>
            <a:ext cx="2929837" cy="498236"/>
          </a:xfrm>
          <a:prstGeom prst="rect">
            <a:avLst/>
          </a:prstGeom>
        </p:spPr>
        <p:txBody>
          <a:bodyPr vert="horz" wrap="square" lIns="90876" tIns="45438" rIns="90876" bIns="45438" numCol="1" anchor="b" anchorCtr="0" compatLnSpc="1"/>
          <a:lstStyle>
            <a:lvl1pPr algn="r" eaLnBrk="1" hangingPunct="1">
              <a:defRPr sz="1200" noProof="1"/>
            </a:lvl1pPr>
          </a:lstStyle>
          <a:p>
            <a:pPr defTabSz="908685">
              <a:defRPr/>
            </a:pPr>
            <a:fld id="{B2CB6705-BDAB-414E-A18D-0FB0C2F45721}" type="slidenum">
              <a:rPr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3342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29837" cy="498236"/>
          </a:xfrm>
          <a:prstGeom prst="rect">
            <a:avLst/>
          </a:prstGeom>
        </p:spPr>
        <p:txBody>
          <a:bodyPr vert="horz" wrap="square" lIns="90876" tIns="45438" rIns="90876" bIns="45438" numCol="1" anchor="t" anchorCtr="0" compatLnSpc="1"/>
          <a:lstStyle>
            <a:lvl1pPr eaLnBrk="1" hangingPunct="1">
              <a:defRPr sz="1200" noProof="1"/>
            </a:lvl1pPr>
          </a:lstStyle>
          <a:p>
            <a:pPr defTabSz="908685"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29761" y="1"/>
            <a:ext cx="2929837" cy="498236"/>
          </a:xfrm>
          <a:prstGeom prst="rect">
            <a:avLst/>
          </a:prstGeom>
        </p:spPr>
        <p:txBody>
          <a:bodyPr vert="horz" wrap="square" lIns="90876" tIns="45438" rIns="90876" bIns="45438" numCol="1" anchor="t" anchorCtr="0" compatLnSpc="1"/>
          <a:lstStyle>
            <a:lvl1pPr algn="r" eaLnBrk="1" hangingPunct="1">
              <a:defRPr sz="1200" noProof="1"/>
            </a:lvl1pPr>
          </a:lstStyle>
          <a:p>
            <a:pPr defTabSz="908685"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00050" y="1244600"/>
            <a:ext cx="5961063" cy="33543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876" tIns="45438" rIns="90876" bIns="45438" rtlCol="0" anchor="ctr"/>
          <a:lstStyle/>
          <a:p>
            <a:pPr marL="0" marR="0" lvl="0" indent="0" algn="l" defTabSz="908685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Arial Narrow" panose="020B0606020202030204" pitchFamily="34" charset="0"/>
              <a:cs typeface="Arial Narrow" panose="020B0606020202030204" pitchFamily="34" charset="0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6117" y="4785608"/>
            <a:ext cx="5408930" cy="3914488"/>
          </a:xfrm>
          <a:prstGeom prst="rect">
            <a:avLst/>
          </a:prstGeom>
        </p:spPr>
        <p:txBody>
          <a:bodyPr vert="horz" wrap="square" lIns="90876" tIns="45438" rIns="90876" bIns="45438" numCol="1" anchor="t" anchorCtr="0" compatLnSpc="1"/>
          <a:lstStyle/>
          <a:p>
            <a:pPr marL="0" marR="0" lvl="0" indent="0" algn="l" defTabSz="908685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Arial Narrow" panose="020B0606020202030204" pitchFamily="34" charset="0"/>
                <a:cs typeface="Arial Narrow" panose="020B0606020202030204" pitchFamily="34" charset="0"/>
              </a:rPr>
              <a:t>单击此处编辑母版文本样式</a:t>
            </a:r>
          </a:p>
          <a:p>
            <a:pPr marL="454660" marR="0" lvl="1" indent="0" algn="l" defTabSz="908685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Arial Narrow" panose="020B0606020202030204" pitchFamily="34" charset="0"/>
                <a:cs typeface="Arial Narrow" panose="020B0606020202030204" pitchFamily="34" charset="0"/>
              </a:rPr>
              <a:t>第二级</a:t>
            </a:r>
          </a:p>
          <a:p>
            <a:pPr marL="908685" marR="0" lvl="2" indent="0" algn="l" defTabSz="908685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Arial Narrow" panose="020B0606020202030204" pitchFamily="34" charset="0"/>
                <a:cs typeface="Arial Narrow" panose="020B0606020202030204" pitchFamily="34" charset="0"/>
              </a:rPr>
              <a:t>第三级</a:t>
            </a:r>
          </a:p>
          <a:p>
            <a:pPr marL="1363345" marR="0" lvl="3" indent="0" algn="l" defTabSz="908685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Arial Narrow" panose="020B0606020202030204" pitchFamily="34" charset="0"/>
                <a:cs typeface="Arial Narrow" panose="020B0606020202030204" pitchFamily="34" charset="0"/>
              </a:rPr>
              <a:t>第四级</a:t>
            </a:r>
          </a:p>
          <a:p>
            <a:pPr marL="1817370" marR="0" lvl="4" indent="0" algn="l" defTabSz="908685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Arial Narrow" panose="020B0606020202030204" pitchFamily="34" charset="0"/>
                <a:cs typeface="Arial Narrow" panose="020B0606020202030204" pitchFamily="34" charset="0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4277"/>
            <a:ext cx="2929837" cy="498236"/>
          </a:xfrm>
          <a:prstGeom prst="rect">
            <a:avLst/>
          </a:prstGeom>
        </p:spPr>
        <p:txBody>
          <a:bodyPr vert="horz" wrap="square" lIns="90876" tIns="45438" rIns="90876" bIns="45438" numCol="1" anchor="b" anchorCtr="0" compatLnSpc="1"/>
          <a:lstStyle>
            <a:lvl1pPr eaLnBrk="1" hangingPunct="1">
              <a:defRPr sz="1200" noProof="1"/>
            </a:lvl1pPr>
          </a:lstStyle>
          <a:p>
            <a:pPr defTabSz="908685"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29761" y="9444277"/>
            <a:ext cx="2929837" cy="498236"/>
          </a:xfrm>
          <a:prstGeom prst="rect">
            <a:avLst/>
          </a:prstGeom>
        </p:spPr>
        <p:txBody>
          <a:bodyPr vert="horz" wrap="square" lIns="90876" tIns="45438" rIns="90876" bIns="45438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 defTabSz="908685">
              <a:defRPr/>
            </a:pPr>
            <a:fld id="{6546058D-2CA4-45F0-AE26-E2D3769CC4C9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44379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Arial Narrow" panose="020B0606020202030204" pitchFamily="34" charset="0"/>
        <a:cs typeface="Arial Narrow" panose="020B0606020202030204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Arial Narrow" panose="020B0606020202030204" pitchFamily="34" charset="0"/>
        <a:cs typeface="Arial Narrow" panose="020B0606020202030204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Arial Narrow" panose="020B0606020202030204" pitchFamily="34" charset="0"/>
        <a:cs typeface="Arial Narrow" panose="020B0606020202030204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Arial Narrow" panose="020B0606020202030204" pitchFamily="34" charset="0"/>
        <a:cs typeface="Arial Narrow" panose="020B0606020202030204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Arial Narrow" panose="020B0606020202030204" pitchFamily="34" charset="0"/>
        <a:cs typeface="Arial Narrow" panose="020B060602020203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Arial Narrow" panose="020B0606020202030204" pitchFamily="34" charset="0"/>
              </a:rPr>
              <a:t>‹#›</a:t>
            </a:fld>
            <a:endParaRPr lang="en-US" altLang="en-US" strike="noStrike" noProof="1">
              <a:latin typeface="Calibri" panose="020F0502020204030204" pitchFamily="34" charset="0"/>
              <a:cs typeface="Arial Narrow" panose="020B0606020202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Arial Narrow" panose="020B0606020202030204" pitchFamily="34" charset="0"/>
              </a:rPr>
              <a:t>‹#›</a:t>
            </a:fld>
            <a:endParaRPr lang="en-US" altLang="en-US" strike="noStrike" noProof="1">
              <a:latin typeface="Calibri" panose="020F0502020204030204" pitchFamily="34" charset="0"/>
              <a:cs typeface="Arial Narrow" panose="020B0606020202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0"/>
          <p:cNvSpPr>
            <a:spLocks noChangeArrowheads="1"/>
          </p:cNvSpPr>
          <p:nvPr/>
        </p:nvSpPr>
        <p:spPr bwMode="auto">
          <a:xfrm>
            <a:off x="527050" y="260350"/>
            <a:ext cx="11523663" cy="5857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10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>
              <a:buNone/>
            </a:pPr>
            <a:fld id="{9A0DB2DC-4C9A-4742-B13C-FB6460FD3503}" type="slidenum">
              <a:rPr lang="en-US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Arial Narrow" panose="020B0606020202030204" pitchFamily="34" charset="0"/>
              </a:rPr>
              <a:t>‹#›</a:t>
            </a:fld>
            <a:endParaRPr lang="en-US" altLang="en-US" strike="noStrike" noProof="1">
              <a:ea typeface="Arial Narrow" panose="020B0606020202030204" pitchFamily="34" charset="0"/>
              <a:cs typeface="Arial Narrow" panose="020B060602020203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页脚占位符 4"/>
          <p:cNvSpPr>
            <a:spLocks noGrp="1" noChangeArrowheads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2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>
              <a:buNone/>
            </a:pPr>
            <a:fld id="{9A0DB2DC-4C9A-4742-B13C-FB6460FD3503}" type="slidenum">
              <a:rPr lang="en-US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Arial Narrow" panose="020B0606020202030204" pitchFamily="34" charset="0"/>
              </a:rPr>
              <a:t>‹#›</a:t>
            </a:fld>
            <a:endParaRPr lang="en-US" altLang="en-US" strike="noStrike" noProof="1">
              <a:ea typeface="Arial Narrow" panose="020B0606020202030204" pitchFamily="34" charset="0"/>
              <a:cs typeface="Arial Narrow" panose="020B0606020202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Arial Narrow" panose="020B0606020202030204" pitchFamily="34" charset="0"/>
              </a:rPr>
              <a:t>‹#›</a:t>
            </a:fld>
            <a:endParaRPr lang="en-US" altLang="en-US" strike="noStrike" noProof="1">
              <a:latin typeface="Calibri" panose="020F0502020204030204" pitchFamily="34" charset="0"/>
              <a:cs typeface="Arial Narrow" panose="020B0606020202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Arial Narrow" panose="020B0606020202030204" pitchFamily="34" charset="0"/>
              </a:rPr>
              <a:t>‹#›</a:t>
            </a:fld>
            <a:endParaRPr lang="en-US" altLang="en-US" strike="noStrike" noProof="1">
              <a:latin typeface="Calibri" panose="020F0502020204030204" pitchFamily="34" charset="0"/>
              <a:cs typeface="Arial Narrow" panose="020B0606020202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Arial Narrow" panose="020B0606020202030204" pitchFamily="34" charset="0"/>
              </a:rPr>
              <a:t>‹#›</a:t>
            </a:fld>
            <a:endParaRPr lang="en-US" altLang="en-US" strike="noStrike" noProof="1">
              <a:latin typeface="Calibri" panose="020F0502020204030204" pitchFamily="34" charset="0"/>
              <a:cs typeface="Arial Narrow" panose="020B0606020202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Arial Narrow" panose="020B0606020202030204" pitchFamily="34" charset="0"/>
              </a:rPr>
              <a:t>‹#›</a:t>
            </a:fld>
            <a:endParaRPr lang="en-US" altLang="en-US" strike="noStrike" noProof="1">
              <a:latin typeface="Calibri" panose="020F0502020204030204" pitchFamily="34" charset="0"/>
              <a:cs typeface="Arial Narrow" panose="020B0606020202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Arial Narrow" panose="020B0606020202030204" pitchFamily="34" charset="0"/>
              </a:rPr>
              <a:t>‹#›</a:t>
            </a:fld>
            <a:endParaRPr lang="en-US" altLang="en-US" strike="noStrike" noProof="1">
              <a:latin typeface="Calibri" panose="020F0502020204030204" pitchFamily="34" charset="0"/>
              <a:cs typeface="Arial Narrow" panose="020B0606020202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>
              <a:buNone/>
            </a:pPr>
            <a:fld id="{9A0DB2DC-4C9A-4742-B13C-FB6460FD3503}" type="slidenum">
              <a:rPr lang="en-US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Arial Narrow" panose="020B0606020202030204" pitchFamily="34" charset="0"/>
              </a:rPr>
              <a:t>‹#›</a:t>
            </a:fld>
            <a:endParaRPr lang="en-US" altLang="en-US" strike="noStrike" noProof="1">
              <a:ea typeface="Arial Narrow" panose="020B0606020202030204" pitchFamily="34" charset="0"/>
              <a:cs typeface="Arial Narrow" panose="020B0606020202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Arial Narrow" panose="020B0606020202030204" pitchFamily="34" charset="0"/>
              </a:rPr>
              <a:t>‹#›</a:t>
            </a:fld>
            <a:endParaRPr lang="en-US" altLang="en-US" strike="noStrike" noProof="1">
              <a:latin typeface="Calibri" panose="020F0502020204030204" pitchFamily="34" charset="0"/>
              <a:cs typeface="Arial Narrow" panose="020B0606020202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Arial Narrow" panose="020B0606020202030204" pitchFamily="34" charset="0"/>
              <a:cs typeface="Arial Narrow" panose="020B0606020202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Arial Narrow" panose="020B0606020202030204" pitchFamily="34" charset="0"/>
              </a:rPr>
              <a:t>‹#›</a:t>
            </a:fld>
            <a:endParaRPr lang="en-US" altLang="en-US" strike="noStrike" noProof="1">
              <a:latin typeface="Calibri" panose="020F0502020204030204" pitchFamily="34" charset="0"/>
              <a:cs typeface="Arial Narrow" panose="020B0606020202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 indent="-22860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 noProof="1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 noProof="1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en-US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Arial Narrow" panose="020B0606020202030204" pitchFamily="34" charset="0"/>
              </a:rPr>
              <a:t>‹#›</a:t>
            </a:fld>
            <a:endParaRPr lang="en-US" altLang="en-US" strike="noStrike" noProof="1">
              <a:latin typeface="Calibri" panose="020F0502020204030204" pitchFamily="34" charset="0"/>
              <a:cs typeface="Arial Narrow" panose="020B0606020202030204" pitchFamily="34" charset="0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0" y="0"/>
            <a:ext cx="12192000" cy="6838950"/>
            <a:chOff x="0" y="0"/>
            <a:chExt cx="12192000" cy="6838950"/>
          </a:xfrm>
        </p:grpSpPr>
        <p:grpSp>
          <p:nvGrpSpPr>
            <p:cNvPr id="3" name="组合 2"/>
            <p:cNvGrpSpPr/>
            <p:nvPr/>
          </p:nvGrpSpPr>
          <p:grpSpPr>
            <a:xfrm>
              <a:off x="0" y="6613077"/>
              <a:ext cx="12192000" cy="225873"/>
              <a:chOff x="0" y="6613077"/>
              <a:chExt cx="12192000" cy="225873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3627120" y="6613077"/>
                <a:ext cx="8564880" cy="211328"/>
                <a:chOff x="3627120" y="560832"/>
                <a:chExt cx="8564880" cy="211328"/>
              </a:xfrm>
            </p:grpSpPr>
            <p:sp>
              <p:nvSpPr>
                <p:cNvPr id="16" name="矩形 15"/>
                <p:cNvSpPr/>
                <p:nvPr/>
              </p:nvSpPr>
              <p:spPr>
                <a:xfrm>
                  <a:off x="3884677" y="560832"/>
                  <a:ext cx="8307323" cy="211328"/>
                </a:xfrm>
                <a:prstGeom prst="rect">
                  <a:avLst/>
                </a:prstGeom>
                <a:solidFill>
                  <a:srgbClr val="87000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直角三角形 16"/>
                <p:cNvSpPr/>
                <p:nvPr/>
              </p:nvSpPr>
              <p:spPr>
                <a:xfrm flipH="1">
                  <a:off x="3627120" y="560832"/>
                  <a:ext cx="257557" cy="211328"/>
                </a:xfrm>
                <a:prstGeom prst="rtTriangle">
                  <a:avLst/>
                </a:prstGeom>
                <a:solidFill>
                  <a:srgbClr val="87000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15" name="直接连接符 14"/>
              <p:cNvCxnSpPr/>
              <p:nvPr/>
            </p:nvCxnSpPr>
            <p:spPr>
              <a:xfrm>
                <a:off x="0" y="6838950"/>
                <a:ext cx="12192000" cy="0"/>
              </a:xfrm>
              <a:prstGeom prst="line">
                <a:avLst/>
              </a:prstGeom>
              <a:ln w="38100">
                <a:solidFill>
                  <a:srgbClr val="87000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组合 6"/>
            <p:cNvGrpSpPr/>
            <p:nvPr/>
          </p:nvGrpSpPr>
          <p:grpSpPr>
            <a:xfrm>
              <a:off x="0" y="0"/>
              <a:ext cx="12192000" cy="772160"/>
              <a:chOff x="0" y="0"/>
              <a:chExt cx="12192000" cy="772160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0" y="0"/>
                <a:ext cx="12192000" cy="772160"/>
              </a:xfrm>
              <a:prstGeom prst="rect">
                <a:avLst/>
              </a:prstGeom>
              <a:solidFill>
                <a:srgbClr val="8700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3627120" y="560832"/>
                <a:ext cx="8564880" cy="211328"/>
                <a:chOff x="3627120" y="560832"/>
                <a:chExt cx="8564880" cy="211328"/>
              </a:xfrm>
            </p:grpSpPr>
            <p:sp>
              <p:nvSpPr>
                <p:cNvPr id="12" name="矩形 11"/>
                <p:cNvSpPr/>
                <p:nvPr/>
              </p:nvSpPr>
              <p:spPr>
                <a:xfrm>
                  <a:off x="3884677" y="560832"/>
                  <a:ext cx="8307323" cy="21132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直角三角形 12"/>
                <p:cNvSpPr/>
                <p:nvPr/>
              </p:nvSpPr>
              <p:spPr>
                <a:xfrm flipH="1">
                  <a:off x="3627120" y="560832"/>
                  <a:ext cx="257557" cy="211328"/>
                </a:xfrm>
                <a:prstGeom prst="rt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0" name="图片 9"/>
              <p:cNvPicPr>
                <a:picLocks noChangeAspect="1"/>
              </p:cNvPicPr>
              <p:nvPr/>
            </p:nvPicPr>
            <p:blipFill rotWithShape="1"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162" t="12018" r="3317" b="13492"/>
              <a:stretch>
                <a:fillRect/>
              </a:stretch>
            </p:blipFill>
            <p:spPr>
              <a:xfrm>
                <a:off x="118872" y="36576"/>
                <a:ext cx="3172968" cy="667512"/>
              </a:xfrm>
              <a:prstGeom prst="rect">
                <a:avLst/>
              </a:prstGeom>
            </p:spPr>
          </p:pic>
          <p:sp>
            <p:nvSpPr>
              <p:cNvPr id="11" name="文本框 8"/>
              <p:cNvSpPr txBox="1"/>
              <p:nvPr/>
            </p:nvSpPr>
            <p:spPr>
              <a:xfrm>
                <a:off x="3594396" y="49286"/>
                <a:ext cx="8307323" cy="4914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endParaRPr lang="zh-CN" altLang="en-US" sz="2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Arial Narrow" panose="020B0606020202030204" pitchFamily="34" charset="0"/>
          <a:cs typeface="Arial Narrow" panose="020B0606020202030204" pitchFamily="34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Arial Narrow" panose="020B0606020202030204" pitchFamily="34" charset="0"/>
          <a:cs typeface="Arial Narrow" panose="020B0606020202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Arial Narrow" panose="020B0606020202030204" pitchFamily="34" charset="0"/>
          <a:cs typeface="Arial Narrow" panose="020B0606020202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Arial Narrow" panose="020B0606020202030204" pitchFamily="34" charset="0"/>
          <a:cs typeface="Arial Narrow" panose="020B0606020202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Arial Narrow" panose="020B0606020202030204" pitchFamily="34" charset="0"/>
          <a:cs typeface="Arial Narrow" panose="020B0606020202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Arial Narrow" panose="020B0606020202030204" pitchFamily="34" charset="0"/>
          <a:cs typeface="Arial Narrow" panose="020B0606020202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Arial Narrow" panose="020B0606020202030204" pitchFamily="34" charset="0"/>
          <a:cs typeface="Arial Narrow" panose="020B0606020202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Arial Narrow" panose="020B0606020202030204" pitchFamily="34" charset="0"/>
          <a:cs typeface="Arial Narrow" panose="020B0606020202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Arial Narrow" panose="020B0606020202030204" pitchFamily="34" charset="0"/>
          <a:cs typeface="Arial Narrow" panose="020B0606020202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Arial Narrow" panose="020B0606020202030204" pitchFamily="34" charset="0"/>
          <a:cs typeface="Arial Narrow" panose="020B0606020202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1.pn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721" y="2102149"/>
            <a:ext cx="12192000" cy="2428875"/>
          </a:xfrm>
          <a:prstGeom prst="rect">
            <a:avLst/>
          </a:prstGeom>
          <a:solidFill>
            <a:srgbClr val="870006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-5715" y="2311800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-5715" y="4350150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406400" y="2394001"/>
            <a:ext cx="1136777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国际化氛围建设项目</a:t>
            </a:r>
          </a:p>
          <a:p>
            <a:pPr algn="ctr">
              <a:lnSpc>
                <a:spcPct val="150000"/>
              </a:lnSpc>
            </a:pPr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XXXXXXX</a:t>
            </a:r>
            <a:r>
              <a:rPr lang="zh-CN" altLang="en-US" sz="4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类项目答辩</a:t>
            </a:r>
            <a:endParaRPr lang="en-US" altLang="zh-CN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0" y="0"/>
            <a:ext cx="12192000" cy="6838950"/>
            <a:chOff x="0" y="0"/>
            <a:chExt cx="12192000" cy="6838950"/>
          </a:xfrm>
        </p:grpSpPr>
        <p:grpSp>
          <p:nvGrpSpPr>
            <p:cNvPr id="16" name="组合 15"/>
            <p:cNvGrpSpPr/>
            <p:nvPr/>
          </p:nvGrpSpPr>
          <p:grpSpPr>
            <a:xfrm>
              <a:off x="0" y="6613077"/>
              <a:ext cx="12192000" cy="225873"/>
              <a:chOff x="0" y="6613077"/>
              <a:chExt cx="12192000" cy="225873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3627120" y="6613077"/>
                <a:ext cx="8564880" cy="211328"/>
                <a:chOff x="3627120" y="560832"/>
                <a:chExt cx="8564880" cy="211328"/>
              </a:xfrm>
            </p:grpSpPr>
            <p:sp>
              <p:nvSpPr>
                <p:cNvPr id="26" name="矩形 25"/>
                <p:cNvSpPr/>
                <p:nvPr/>
              </p:nvSpPr>
              <p:spPr>
                <a:xfrm>
                  <a:off x="3884677" y="560832"/>
                  <a:ext cx="8307323" cy="211328"/>
                </a:xfrm>
                <a:prstGeom prst="rect">
                  <a:avLst/>
                </a:prstGeom>
                <a:solidFill>
                  <a:srgbClr val="87000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直角三角形 26"/>
                <p:cNvSpPr/>
                <p:nvPr/>
              </p:nvSpPr>
              <p:spPr>
                <a:xfrm flipH="1">
                  <a:off x="3627120" y="560832"/>
                  <a:ext cx="257557" cy="211328"/>
                </a:xfrm>
                <a:prstGeom prst="rtTriangle">
                  <a:avLst/>
                </a:prstGeom>
                <a:solidFill>
                  <a:srgbClr val="87000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25" name="直接连接符 24"/>
              <p:cNvCxnSpPr/>
              <p:nvPr/>
            </p:nvCxnSpPr>
            <p:spPr>
              <a:xfrm>
                <a:off x="0" y="6838950"/>
                <a:ext cx="12192000" cy="0"/>
              </a:xfrm>
              <a:prstGeom prst="line">
                <a:avLst/>
              </a:prstGeom>
              <a:ln w="38100">
                <a:solidFill>
                  <a:srgbClr val="87000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6"/>
            <p:cNvGrpSpPr/>
            <p:nvPr/>
          </p:nvGrpSpPr>
          <p:grpSpPr>
            <a:xfrm>
              <a:off x="0" y="0"/>
              <a:ext cx="12192000" cy="772160"/>
              <a:chOff x="0" y="0"/>
              <a:chExt cx="12192000" cy="772160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0" y="0"/>
                <a:ext cx="12192000" cy="772160"/>
              </a:xfrm>
              <a:prstGeom prst="rect">
                <a:avLst/>
              </a:prstGeom>
              <a:solidFill>
                <a:srgbClr val="8700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9" name="组合 18"/>
              <p:cNvGrpSpPr/>
              <p:nvPr/>
            </p:nvGrpSpPr>
            <p:grpSpPr>
              <a:xfrm>
                <a:off x="3627120" y="560832"/>
                <a:ext cx="8564880" cy="211328"/>
                <a:chOff x="3627120" y="560832"/>
                <a:chExt cx="8564880" cy="211328"/>
              </a:xfrm>
            </p:grpSpPr>
            <p:sp>
              <p:nvSpPr>
                <p:cNvPr id="22" name="矩形 21"/>
                <p:cNvSpPr/>
                <p:nvPr/>
              </p:nvSpPr>
              <p:spPr>
                <a:xfrm>
                  <a:off x="3884677" y="560832"/>
                  <a:ext cx="8307323" cy="21132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直角三角形 22"/>
                <p:cNvSpPr/>
                <p:nvPr/>
              </p:nvSpPr>
              <p:spPr>
                <a:xfrm flipH="1">
                  <a:off x="3627120" y="560832"/>
                  <a:ext cx="257557" cy="211328"/>
                </a:xfrm>
                <a:prstGeom prst="rt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20" name="图片 19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162" t="12018" r="3317" b="13492"/>
              <a:stretch>
                <a:fillRect/>
              </a:stretch>
            </p:blipFill>
            <p:spPr>
              <a:xfrm>
                <a:off x="118872" y="36576"/>
                <a:ext cx="3172968" cy="667512"/>
              </a:xfrm>
              <a:prstGeom prst="rect">
                <a:avLst/>
              </a:prstGeom>
            </p:spPr>
          </p:pic>
        </p:grpSp>
      </p:grpSp>
      <p:sp>
        <p:nvSpPr>
          <p:cNvPr id="2" name="文本框 1"/>
          <p:cNvSpPr txBox="1"/>
          <p:nvPr/>
        </p:nvSpPr>
        <p:spPr>
          <a:xfrm>
            <a:off x="4009073" y="4957100"/>
            <a:ext cx="4173855" cy="164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XXX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单位</a:t>
            </a:r>
          </a:p>
          <a:p>
            <a:pPr algn="ctr">
              <a:lnSpc>
                <a:spcPct val="14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申请团队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负责人：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XXX</a:t>
            </a:r>
          </a:p>
          <a:p>
            <a:pPr algn="ctr">
              <a:lnSpc>
                <a:spcPct val="14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2023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月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89" r="9508" b="32971"/>
          <a:stretch>
            <a:fillRect/>
          </a:stretch>
        </p:blipFill>
        <p:spPr>
          <a:xfrm>
            <a:off x="686540" y="3305001"/>
            <a:ext cx="2034845" cy="1685924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0" y="-33688"/>
            <a:ext cx="12192000" cy="6885765"/>
            <a:chOff x="0" y="0"/>
            <a:chExt cx="12192000" cy="6885765"/>
          </a:xfrm>
        </p:grpSpPr>
        <p:grpSp>
          <p:nvGrpSpPr>
            <p:cNvPr id="35" name="组合 34"/>
            <p:cNvGrpSpPr/>
            <p:nvPr/>
          </p:nvGrpSpPr>
          <p:grpSpPr>
            <a:xfrm>
              <a:off x="0" y="6668239"/>
              <a:ext cx="12192000" cy="217526"/>
              <a:chOff x="0" y="6668239"/>
              <a:chExt cx="12192000" cy="217526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3627120" y="6668239"/>
                <a:ext cx="8564880" cy="217526"/>
                <a:chOff x="3627120" y="615994"/>
                <a:chExt cx="8564880" cy="217526"/>
              </a:xfrm>
            </p:grpSpPr>
            <p:sp>
              <p:nvSpPr>
                <p:cNvPr id="45" name="矩形 44"/>
                <p:cNvSpPr/>
                <p:nvPr/>
              </p:nvSpPr>
              <p:spPr>
                <a:xfrm>
                  <a:off x="3884677" y="615994"/>
                  <a:ext cx="8307323" cy="211328"/>
                </a:xfrm>
                <a:prstGeom prst="rect">
                  <a:avLst/>
                </a:prstGeom>
                <a:solidFill>
                  <a:srgbClr val="87000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" name="直角三角形 45"/>
                <p:cNvSpPr/>
                <p:nvPr/>
              </p:nvSpPr>
              <p:spPr>
                <a:xfrm flipH="1">
                  <a:off x="3627120" y="622192"/>
                  <a:ext cx="257557" cy="211328"/>
                </a:xfrm>
                <a:prstGeom prst="rtTriangle">
                  <a:avLst/>
                </a:prstGeom>
                <a:solidFill>
                  <a:srgbClr val="87000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44" name="直接连接符 43"/>
              <p:cNvCxnSpPr/>
              <p:nvPr/>
            </p:nvCxnSpPr>
            <p:spPr>
              <a:xfrm>
                <a:off x="0" y="6877050"/>
                <a:ext cx="12192000" cy="0"/>
              </a:xfrm>
              <a:prstGeom prst="line">
                <a:avLst/>
              </a:prstGeom>
              <a:ln w="38100">
                <a:solidFill>
                  <a:srgbClr val="87000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7" name="组合 36"/>
            <p:cNvGrpSpPr/>
            <p:nvPr/>
          </p:nvGrpSpPr>
          <p:grpSpPr>
            <a:xfrm>
              <a:off x="0" y="0"/>
              <a:ext cx="12192000" cy="772160"/>
              <a:chOff x="0" y="0"/>
              <a:chExt cx="12192000" cy="772160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0" y="0"/>
                <a:ext cx="12192000" cy="772160"/>
              </a:xfrm>
              <a:prstGeom prst="rect">
                <a:avLst/>
              </a:prstGeom>
              <a:solidFill>
                <a:srgbClr val="8700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9" name="组合 38"/>
              <p:cNvGrpSpPr/>
              <p:nvPr/>
            </p:nvGrpSpPr>
            <p:grpSpPr>
              <a:xfrm>
                <a:off x="3627120" y="560832"/>
                <a:ext cx="8564880" cy="211328"/>
                <a:chOff x="3627120" y="560832"/>
                <a:chExt cx="8564880" cy="211328"/>
              </a:xfrm>
            </p:grpSpPr>
            <p:sp>
              <p:nvSpPr>
                <p:cNvPr id="41" name="矩形 40"/>
                <p:cNvSpPr/>
                <p:nvPr/>
              </p:nvSpPr>
              <p:spPr>
                <a:xfrm>
                  <a:off x="3884677" y="560832"/>
                  <a:ext cx="8307323" cy="21132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" name="直角三角形 41"/>
                <p:cNvSpPr/>
                <p:nvPr/>
              </p:nvSpPr>
              <p:spPr>
                <a:xfrm flipH="1">
                  <a:off x="3627120" y="560832"/>
                  <a:ext cx="257557" cy="211328"/>
                </a:xfrm>
                <a:prstGeom prst="rt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40" name="图片 39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162" t="12018" r="3317" b="13492"/>
              <a:stretch>
                <a:fillRect/>
              </a:stretch>
            </p:blipFill>
            <p:spPr>
              <a:xfrm>
                <a:off x="118872" y="36576"/>
                <a:ext cx="3172968" cy="667512"/>
              </a:xfrm>
              <a:prstGeom prst="rect">
                <a:avLst/>
              </a:prstGeom>
            </p:spPr>
          </p:pic>
        </p:grpSp>
      </p:grp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2FBE4-8489-4B15-8311-E678FA6E7442}" type="slidenum">
              <a:rPr lang="zh-CN" altLang="en-US" smtClean="0"/>
              <a:t>2</a:t>
            </a:fld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451412" y="1273214"/>
            <a:ext cx="2840427" cy="4791919"/>
          </a:xfrm>
          <a:prstGeom prst="rect">
            <a:avLst/>
          </a:prstGeom>
          <a:solidFill>
            <a:srgbClr val="87000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89" r="9508" b="32971"/>
          <a:stretch>
            <a:fillRect/>
          </a:stretch>
        </p:blipFill>
        <p:spPr>
          <a:xfrm>
            <a:off x="893550" y="2826211"/>
            <a:ext cx="2034845" cy="168592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3808211" y="3157491"/>
            <a:ext cx="7827078" cy="640316"/>
            <a:chOff x="3884677" y="2348502"/>
            <a:chExt cx="7827078" cy="640316"/>
          </a:xfrm>
        </p:grpSpPr>
        <p:sp>
          <p:nvSpPr>
            <p:cNvPr id="21" name="圆角矩形 20"/>
            <p:cNvSpPr/>
            <p:nvPr/>
          </p:nvSpPr>
          <p:spPr>
            <a:xfrm>
              <a:off x="5012659" y="2348502"/>
              <a:ext cx="6699096" cy="633040"/>
            </a:xfrm>
            <a:prstGeom prst="roundRect">
              <a:avLst/>
            </a:prstGeom>
            <a:solidFill>
              <a:srgbClr val="87000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114104" y="2418643"/>
              <a:ext cx="6597651" cy="52197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项目实施方案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3884677" y="2355778"/>
              <a:ext cx="771018" cy="633040"/>
            </a:xfrm>
            <a:prstGeom prst="roundRect">
              <a:avLst/>
            </a:prstGeom>
            <a:solidFill>
              <a:srgbClr val="87000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808211" y="4255897"/>
            <a:ext cx="7827078" cy="640316"/>
            <a:chOff x="3884677" y="2348502"/>
            <a:chExt cx="7827078" cy="640316"/>
          </a:xfrm>
        </p:grpSpPr>
        <p:sp>
          <p:nvSpPr>
            <p:cNvPr id="29" name="圆角矩形 20"/>
            <p:cNvSpPr/>
            <p:nvPr/>
          </p:nvSpPr>
          <p:spPr>
            <a:xfrm>
              <a:off x="5012659" y="2348502"/>
              <a:ext cx="6699096" cy="633040"/>
            </a:xfrm>
            <a:prstGeom prst="roundRect">
              <a:avLst/>
            </a:prstGeom>
            <a:solidFill>
              <a:srgbClr val="87000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114104" y="2418643"/>
              <a:ext cx="6597651" cy="52197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预期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成果和目标</a:t>
              </a:r>
              <a:endPara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31" name="圆角矩形 24"/>
            <p:cNvSpPr/>
            <p:nvPr/>
          </p:nvSpPr>
          <p:spPr>
            <a:xfrm>
              <a:off x="3884677" y="2355778"/>
              <a:ext cx="771018" cy="633040"/>
            </a:xfrm>
            <a:prstGeom prst="roundRect">
              <a:avLst/>
            </a:prstGeom>
            <a:solidFill>
              <a:srgbClr val="87000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808211" y="2113852"/>
            <a:ext cx="7827078" cy="640316"/>
            <a:chOff x="3884677" y="2348502"/>
            <a:chExt cx="7827078" cy="640316"/>
          </a:xfrm>
        </p:grpSpPr>
        <p:sp>
          <p:nvSpPr>
            <p:cNvPr id="49" name="圆角矩形 20"/>
            <p:cNvSpPr/>
            <p:nvPr/>
          </p:nvSpPr>
          <p:spPr>
            <a:xfrm>
              <a:off x="5012659" y="2348502"/>
              <a:ext cx="6699096" cy="633040"/>
            </a:xfrm>
            <a:prstGeom prst="roundRect">
              <a:avLst/>
            </a:prstGeom>
            <a:solidFill>
              <a:srgbClr val="87000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5114104" y="2418643"/>
              <a:ext cx="6597651" cy="52197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团队简介及前期合作基础</a:t>
              </a:r>
              <a:endPara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51" name="圆角矩形 24"/>
            <p:cNvSpPr/>
            <p:nvPr/>
          </p:nvSpPr>
          <p:spPr>
            <a:xfrm>
              <a:off x="3884677" y="2355778"/>
              <a:ext cx="771018" cy="633040"/>
            </a:xfrm>
            <a:prstGeom prst="roundRect">
              <a:avLst/>
            </a:prstGeom>
            <a:solidFill>
              <a:srgbClr val="87000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</a:p>
          </p:txBody>
        </p:sp>
      </p:grp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4936673" y="5404903"/>
            <a:ext cx="6597651" cy="52197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经费计划</a:t>
            </a:r>
          </a:p>
        </p:txBody>
      </p:sp>
      <p:sp>
        <p:nvSpPr>
          <p:cNvPr id="8" name="圆角矩形 24"/>
          <p:cNvSpPr/>
          <p:nvPr>
            <p:custDataLst>
              <p:tags r:id="rId2"/>
            </p:custDataLst>
          </p:nvPr>
        </p:nvSpPr>
        <p:spPr>
          <a:xfrm>
            <a:off x="3808211" y="5361723"/>
            <a:ext cx="771018" cy="633040"/>
          </a:xfrm>
          <a:prstGeom prst="roundRect">
            <a:avLst/>
          </a:prstGeom>
          <a:solidFill>
            <a:srgbClr val="87000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</a:p>
        </p:txBody>
      </p:sp>
      <p:sp>
        <p:nvSpPr>
          <p:cNvPr id="9" name="圆角矩形 20"/>
          <p:cNvSpPr/>
          <p:nvPr>
            <p:custDataLst>
              <p:tags r:id="rId3"/>
            </p:custDataLst>
          </p:nvPr>
        </p:nvSpPr>
        <p:spPr>
          <a:xfrm>
            <a:off x="4935558" y="5362067"/>
            <a:ext cx="6699096" cy="633040"/>
          </a:xfrm>
          <a:prstGeom prst="roundRect">
            <a:avLst/>
          </a:prstGeom>
          <a:solidFill>
            <a:srgbClr val="87000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Tx/>
              <a:buSzTx/>
              <a:buFontTx/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经费预算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11911" y="25022"/>
            <a:ext cx="438008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ViY2JkMjU3NGYzZTEwMzZmMGFkZWViYmNkYWU3NDIifQ=="/>
  <p:tag name="KSO_WPP_MARK_KEY" val="cca234ab-e29a-4763-889e-7e687695d59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Arial Narrow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Arial Narrow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  <a:ln>
          <a:solidFill>
            <a:schemeClr val="accent1">
              <a:shade val="50000"/>
            </a:schemeClr>
          </a:solidFill>
        </a:ln>
      </a:spPr>
      <a:bodyPr wrap="square">
        <a:spAutoFit/>
      </a:bodyPr>
      <a:lstStyle>
        <a:defPPr marL="608330" indent="-608330">
          <a:lnSpc>
            <a:spcPct val="125000"/>
          </a:lnSpc>
          <a:buFont typeface="Wingdings" panose="05000000000000000000" pitchFamily="2" charset="2"/>
          <a:buChar char="n"/>
          <a:defRPr b="1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Arial Narrow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Arial Narrow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Arial Narrow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Arial Narrow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42</Words>
  <Application>Microsoft Office PowerPoint</Application>
  <PresentationFormat>自定义</PresentationFormat>
  <Paragraphs>16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lvhongzhen@gmail.com</dc:creator>
  <cp:lastModifiedBy>dreamsummit</cp:lastModifiedBy>
  <cp:revision>2783</cp:revision>
  <cp:lastPrinted>2021-10-09T06:07:00Z</cp:lastPrinted>
  <dcterms:created xsi:type="dcterms:W3CDTF">2016-03-28T13:05:00Z</dcterms:created>
  <dcterms:modified xsi:type="dcterms:W3CDTF">2023-09-19T05:24:12Z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KSORubyTemplateID">
    <vt:lpwstr>2</vt:lpwstr>
  </property>
  <property fmtid="{D5CDD505-2E9C-101B-9397-08002B2CF9AE}" pid="4" name="ICV">
    <vt:lpwstr>0B34B6E0A7F24C099A17BACE916DA731</vt:lpwstr>
  </property>
</Properties>
</file>